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478582" y="3573016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Earning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gives you choices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want to buy a better birthday gift for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grandpa,the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extra money you earn helps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gives you independence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独立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 earn your own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have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anyone else to give you anything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 yuan that you earn yourself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 than 160 yuan from your parents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140075" algn="l"/>
                <a:tab pos="5737225" algn="l"/>
                <a:tab pos="869442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depend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4"/>
          <p:cNvSpPr txBox="1"/>
          <p:nvPr/>
        </p:nvSpPr>
        <p:spPr bwMode="auto">
          <a:xfrm>
            <a:off x="360854" y="407300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考查动词短语辨析。句意：当你赚到自己的钱时，你不必依赖别人给你任何东西。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depend 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依靠；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up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查阅；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up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放弃；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穿上。根据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you earn your own money, you don’t have to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anyone else to give you anything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可知，当你赚到自己的钱时，你不必再依赖任何人给你东西。故选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3324398" y="350100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406574" y="548635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Earning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gives you choices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want to buy a better birthday gift for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grandpa,the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extra money you earn helps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gives you independence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独立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 earn your own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have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anyone else to give you anything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 yuan that you earn yourself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 than 160 yuan from your parents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140075" algn="l"/>
                <a:tab pos="5737225" algn="l"/>
                <a:tab pos="869442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lot of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箭头右.eps" descr="id:2147487543;FounderCES"/>
          <p:cNvPicPr/>
          <p:nvPr/>
        </p:nvPicPr>
        <p:blipFill>
          <a:blip r:embed="rId1"/>
          <a:stretch>
            <a:fillRect/>
          </a:stretch>
        </p:blipFill>
        <p:spPr>
          <a:xfrm flipH="1">
            <a:off x="7822962" y="5013553"/>
            <a:ext cx="397510" cy="312420"/>
          </a:xfrm>
          <a:prstGeom prst="rect">
            <a:avLst/>
          </a:prstGeom>
        </p:spPr>
      </p:pic>
      <p:sp>
        <p:nvSpPr>
          <p:cNvPr id="7" name="内容占位符 5"/>
          <p:cNvSpPr txBox="1"/>
          <p:nvPr/>
        </p:nvSpPr>
        <p:spPr bwMode="auto">
          <a:xfrm>
            <a:off x="623109" y="3932902"/>
            <a:ext cx="11485848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考查词汇辨析。句意：自己挣的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元比父母给的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元要好得多。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许多；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非常；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lot of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许多；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 of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表达错误。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此处用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修饰比较级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“better”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后可接比较级</a:t>
            </a:r>
            <a:endParaRPr lang="zh-CN" altLang="zh-CN" sz="900" dirty="0" smtClean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660102" y="260240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However,don’t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you are studying now can make you be able to earn more money in later life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3140075" algn="l"/>
                <a:tab pos="5737225" algn="l"/>
                <a:tab pos="869442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forget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accept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7"/>
          <p:cNvSpPr txBox="1"/>
          <p:nvPr/>
        </p:nvSpPr>
        <p:spPr bwMode="auto">
          <a:xfrm>
            <a:off x="513254" y="325692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考查动词辨析。句意：然而，不要忘记学习。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forget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忘记；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accept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接受；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wait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等候；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希望。根据下文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“Remember what you are studying now can make you be able to earn more money in later life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可知，此处让我们不要忘记去学习。故选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2204043"/>
            <a:ext cx="1917070" cy="46811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985" y="908720"/>
            <a:ext cx="10598441" cy="1137847"/>
          </a:xfrm>
          <a:prstGeom prst="rect">
            <a:avLst/>
          </a:prstGeom>
        </p:spPr>
      </p:pic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2134597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主要介绍了赚钱的意义。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735166" y="184482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dream of growing up quickly so you can spend your own money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Earning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 isn’t just for people who grow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do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90495" algn="l"/>
                <a:tab pos="5563870" algn="l"/>
                <a:tab pos="807402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248690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考查代词辨析。句意：孩子们也能做到。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这些；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它们，宾格；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它们，主格。根据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“Earning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赚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 isn’t just for people who grow up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可知，赚钱不仅仅是大人的事，孩子们也能做到。此处应用代词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指代前面提到的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“Earning money”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478582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Earning gives you more than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a learning process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working to earn your own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learn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succeed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includes using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money,understanding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getting on with other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people,using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you’ve learnt from textbooks and using your time cleverly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649595" algn="l"/>
                <a:tab pos="852297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/>
          <p:nvPr/>
        </p:nvSpPr>
        <p:spPr bwMode="auto">
          <a:xfrm>
            <a:off x="360854" y="3568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考查介词辨析。句意：通过自己工作挣钱，你将学会如何在这个世界上取得成功。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通过某种方式；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working to earn your own money”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可知，通过自己工作挣钱，你将学会如何在这个世界上取得成功。故选</a:t>
            </a:r>
            <a:r>
              <a:rPr lang="en-US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spc="-1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2926854" y="2947591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Earning gives you more than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a learning process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working to earn your own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learn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succeed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includes using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money,understanding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getting on with other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people,using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you’ve learnt from textbooks and using your time cleverly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649595" algn="l"/>
                <a:tab pos="852297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考查疑问词辨析。句意：通过自己工作挣钱，你将学会如何在这个世界上取得成功。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哪个。根据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 succeed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成功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world”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和语境可知，此处表示 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如何取得成功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478582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Earning gives you more than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a learning process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working to earn your own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learn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succeed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includes using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money,understanding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getting on with other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people,using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you’ve learnt from textbooks and using your time cleverly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649595" algn="l"/>
                <a:tab pos="852297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0854" y="356894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考查疑问词辨析。句意：这包括使用金钱，理解别人和与他人相处，使用你从课本上学到的知识，以及巧妙地利用你的时间。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哪个；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哪里。根据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“you’ve learnt from textbooks”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可知，使用你从课本上学到的知识，应用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引导宾语从句。故选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3286894" y="350100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Earning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gives you choices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want to buy a better birthday gift for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grandpa,the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extra money you earn helps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gives you independence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独立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 earn your own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have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anyone else to give you anything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 yuan that you earn yourself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 than 160 yuan from your parents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140075" algn="l"/>
                <a:tab pos="5737225" algn="l"/>
                <a:tab pos="869442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unnecessary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dangerous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unimportant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412102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考查形容词辨析。句意：赚钱对你有好处。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unnecessary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不必需的；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dangerous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危险的；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unimportant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不重要的。根据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“Money gives you choices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可知，此处指赚钱对你有益，固定短语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good for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对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有益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5879182" y="3046431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921505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Earning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gives you choices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want to buy a better birthday gift for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grandpa,the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extra money you earn helps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gives you independence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独立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 earn your own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have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anyone else to give you anything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 yuan that you earn yourself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 than 160 yuan from your parents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3140075" algn="l"/>
                <a:tab pos="5737225" algn="l"/>
                <a:tab pos="869442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Unless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箭头右.eps" descr="id:214748753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807353" y="4724929"/>
            <a:ext cx="373380" cy="294005"/>
          </a:xfrm>
          <a:prstGeom prst="rect">
            <a:avLst/>
          </a:prstGeom>
        </p:spPr>
      </p:pic>
      <p:sp>
        <p:nvSpPr>
          <p:cNvPr id="7" name="内容占位符 2"/>
          <p:cNvSpPr txBox="1"/>
          <p:nvPr/>
        </p:nvSpPr>
        <p:spPr bwMode="auto">
          <a:xfrm>
            <a:off x="704389" y="3789040"/>
            <a:ext cx="11485848" cy="248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468620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考查连词辨析。句意：如果你想给你爷爷买一份更好的生日礼物，你赚的额外的钱会有所帮助。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尽管；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unless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除非；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虽然。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unless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b="1" dirty="0" smtClean="0">
                <a:solidFill>
                  <a:srgbClr val="2ABDF2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 dirty="0" smtClean="0">
                <a:solidFill>
                  <a:srgbClr val="2ABDF2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如果不</a:t>
            </a:r>
            <a:endParaRPr lang="zh-CN" altLang="zh-CN" sz="900" dirty="0" smtClean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to buy a better birthday gift for your grandpa”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extra money you earn helps”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的肯定条件，用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引导条件状语从句。故选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550590" y="350100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Earning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gives you choices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want to buy a better birthday gift for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grandpa,the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extra money you earn helps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gives you independence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独立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 earn your own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have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anyone else to give you anything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 yuan that you earn yourself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 than 160 yuan from your parents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140075" algn="l"/>
                <a:tab pos="5737225" algn="l"/>
                <a:tab pos="869442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Gift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Grandpa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3"/>
          <p:cNvSpPr txBox="1"/>
          <p:nvPr/>
        </p:nvSpPr>
        <p:spPr bwMode="auto">
          <a:xfrm>
            <a:off x="360854" y="412102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考查名词辨析。句意：金钱给你独立。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钱；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gift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礼物；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grandpa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祖父；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人们。根据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you earn your own money, you don’t have to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可知，金钱给你独立。故选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4789</Words>
  <Application>WPS 演示</Application>
  <PresentationFormat>自定义</PresentationFormat>
  <Paragraphs>80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朗月1382326692</cp:lastModifiedBy>
  <cp:revision>470</cp:revision>
  <dcterms:created xsi:type="dcterms:W3CDTF">2020-11-06T05:24:00Z</dcterms:created>
  <dcterms:modified xsi:type="dcterms:W3CDTF">2025-09-22T02:49:31Z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D8978E35541E4DB98E080048847BBE26_12</vt:lpwstr>
  </property>
</Properties>
</file>